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57" r:id="rId5"/>
    <p:sldId id="263" r:id="rId6"/>
    <p:sldId id="262" r:id="rId7"/>
    <p:sldId id="275" r:id="rId8"/>
    <p:sldId id="276" r:id="rId9"/>
    <p:sldId id="264" r:id="rId10"/>
    <p:sldId id="258" r:id="rId11"/>
    <p:sldId id="269" r:id="rId12"/>
    <p:sldId id="277" r:id="rId13"/>
    <p:sldId id="278" r:id="rId14"/>
    <p:sldId id="271" r:id="rId15"/>
    <p:sldId id="274" r:id="rId16"/>
    <p:sldId id="279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Camila Pereyra" userId="d845e14f-0275-4180-9126-9822cc65e4d6" providerId="ADAL" clId="{C485A877-D9BA-4107-B9A6-BA152CBD89AB}"/>
    <pc:docChg chg="undo custSel modSld">
      <pc:chgData name="DSA - Camila Pereyra" userId="d845e14f-0275-4180-9126-9822cc65e4d6" providerId="ADAL" clId="{C485A877-D9BA-4107-B9A6-BA152CBD89AB}" dt="2023-02-02T15:17:27.052" v="237" actId="790"/>
      <pc:docMkLst>
        <pc:docMk/>
      </pc:docMkLst>
      <pc:sldChg chg="modSp mod">
        <pc:chgData name="DSA - Camila Pereyra" userId="d845e14f-0275-4180-9126-9822cc65e4d6" providerId="ADAL" clId="{C485A877-D9BA-4107-B9A6-BA152CBD89AB}" dt="2023-02-02T15:06:16.104" v="11" actId="14100"/>
        <pc:sldMkLst>
          <pc:docMk/>
          <pc:sldMk cId="159001644" sldId="256"/>
        </pc:sldMkLst>
        <pc:spChg chg="mod">
          <ac:chgData name="DSA - Camila Pereyra" userId="d845e14f-0275-4180-9126-9822cc65e4d6" providerId="ADAL" clId="{C485A877-D9BA-4107-B9A6-BA152CBD89AB}" dt="2023-02-02T15:06:16.104" v="11" actId="14100"/>
          <ac:spMkLst>
            <pc:docMk/>
            <pc:sldMk cId="159001644" sldId="256"/>
            <ac:spMk id="7" creationId="{00000000-0000-0000-0000-000000000000}"/>
          </ac:spMkLst>
        </pc:spChg>
      </pc:sldChg>
      <pc:sldChg chg="modSp mod">
        <pc:chgData name="DSA - Camila Pereyra" userId="d845e14f-0275-4180-9126-9822cc65e4d6" providerId="ADAL" clId="{C485A877-D9BA-4107-B9A6-BA152CBD89AB}" dt="2023-02-02T15:09:04.524" v="63" actId="20577"/>
        <pc:sldMkLst>
          <pc:docMk/>
          <pc:sldMk cId="8789614" sldId="257"/>
        </pc:sldMkLst>
        <pc:spChg chg="mod">
          <ac:chgData name="DSA - Camila Pereyra" userId="d845e14f-0275-4180-9126-9822cc65e4d6" providerId="ADAL" clId="{C485A877-D9BA-4107-B9A6-BA152CBD89AB}" dt="2023-02-02T15:09:04.524" v="63" actId="20577"/>
          <ac:spMkLst>
            <pc:docMk/>
            <pc:sldMk cId="8789614" sldId="257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C485A877-D9BA-4107-B9A6-BA152CBD89AB}" dt="2023-02-02T15:08:21.965" v="59" actId="6549"/>
        <pc:sldMkLst>
          <pc:docMk/>
          <pc:sldMk cId="160779019" sldId="259"/>
        </pc:sldMkLst>
        <pc:spChg chg="mod">
          <ac:chgData name="DSA - Camila Pereyra" userId="d845e14f-0275-4180-9126-9822cc65e4d6" providerId="ADAL" clId="{C485A877-D9BA-4107-B9A6-BA152CBD89AB}" dt="2023-02-02T15:08:21.965" v="59" actId="6549"/>
          <ac:spMkLst>
            <pc:docMk/>
            <pc:sldMk cId="160779019" sldId="259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C485A877-D9BA-4107-B9A6-BA152CBD89AB}" dt="2023-02-02T15:07:35.411" v="29" actId="20577"/>
        <pc:sldMkLst>
          <pc:docMk/>
          <pc:sldMk cId="1339415276" sldId="261"/>
        </pc:sldMkLst>
        <pc:spChg chg="mod">
          <ac:chgData name="DSA - Camila Pereyra" userId="d845e14f-0275-4180-9126-9822cc65e4d6" providerId="ADAL" clId="{C485A877-D9BA-4107-B9A6-BA152CBD89AB}" dt="2023-02-02T15:07:09.243" v="26" actId="20577"/>
          <ac:spMkLst>
            <pc:docMk/>
            <pc:sldMk cId="1339415276" sldId="261"/>
            <ac:spMk id="2" creationId="{00000000-0000-0000-0000-000000000000}"/>
          </ac:spMkLst>
        </pc:spChg>
        <pc:spChg chg="mod">
          <ac:chgData name="DSA - Camila Pereyra" userId="d845e14f-0275-4180-9126-9822cc65e4d6" providerId="ADAL" clId="{C485A877-D9BA-4107-B9A6-BA152CBD89AB}" dt="2023-02-02T15:07:35.411" v="29" actId="20577"/>
          <ac:spMkLst>
            <pc:docMk/>
            <pc:sldMk cId="1339415276" sldId="261"/>
            <ac:spMk id="5" creationId="{00000000-0000-0000-0000-000000000000}"/>
          </ac:spMkLst>
        </pc:spChg>
      </pc:sldChg>
      <pc:sldChg chg="modSp mod">
        <pc:chgData name="DSA - Camila Pereyra" userId="d845e14f-0275-4180-9126-9822cc65e4d6" providerId="ADAL" clId="{C485A877-D9BA-4107-B9A6-BA152CBD89AB}" dt="2023-02-02T15:10:21.402" v="133" actId="6549"/>
        <pc:sldMkLst>
          <pc:docMk/>
          <pc:sldMk cId="4025347217" sldId="263"/>
        </pc:sldMkLst>
        <pc:spChg chg="mod">
          <ac:chgData name="DSA - Camila Pereyra" userId="d845e14f-0275-4180-9126-9822cc65e4d6" providerId="ADAL" clId="{C485A877-D9BA-4107-B9A6-BA152CBD89AB}" dt="2023-02-02T15:10:21.402" v="133" actId="6549"/>
          <ac:spMkLst>
            <pc:docMk/>
            <pc:sldMk cId="4025347217" sldId="263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C485A877-D9BA-4107-B9A6-BA152CBD89AB}" dt="2023-02-02T15:13:56.796" v="200" actId="20577"/>
        <pc:sldMkLst>
          <pc:docMk/>
          <pc:sldMk cId="2335193227" sldId="264"/>
        </pc:sldMkLst>
        <pc:spChg chg="mod">
          <ac:chgData name="DSA - Camila Pereyra" userId="d845e14f-0275-4180-9126-9822cc65e4d6" providerId="ADAL" clId="{C485A877-D9BA-4107-B9A6-BA152CBD89AB}" dt="2023-02-02T15:13:56.796" v="200" actId="20577"/>
          <ac:spMkLst>
            <pc:docMk/>
            <pc:sldMk cId="2335193227" sldId="264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C485A877-D9BA-4107-B9A6-BA152CBD89AB}" dt="2023-02-02T15:14:53.899" v="224" actId="20577"/>
        <pc:sldMkLst>
          <pc:docMk/>
          <pc:sldMk cId="3191288864" sldId="269"/>
        </pc:sldMkLst>
        <pc:spChg chg="mod">
          <ac:chgData name="DSA - Camila Pereyra" userId="d845e14f-0275-4180-9126-9822cc65e4d6" providerId="ADAL" clId="{C485A877-D9BA-4107-B9A6-BA152CBD89AB}" dt="2023-02-02T15:14:53.899" v="224" actId="20577"/>
          <ac:spMkLst>
            <pc:docMk/>
            <pc:sldMk cId="3191288864" sldId="269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C485A877-D9BA-4107-B9A6-BA152CBD89AB}" dt="2023-02-02T15:17:27.052" v="237" actId="790"/>
        <pc:sldMkLst>
          <pc:docMk/>
          <pc:sldMk cId="483287017" sldId="274"/>
        </pc:sldMkLst>
        <pc:spChg chg="mod">
          <ac:chgData name="DSA - Camila Pereyra" userId="d845e14f-0275-4180-9126-9822cc65e4d6" providerId="ADAL" clId="{C485A877-D9BA-4107-B9A6-BA152CBD89AB}" dt="2023-02-02T15:17:27.052" v="237" actId="790"/>
          <ac:spMkLst>
            <pc:docMk/>
            <pc:sldMk cId="483287017" sldId="274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C485A877-D9BA-4107-B9A6-BA152CBD89AB}" dt="2023-02-02T15:12:31.320" v="191" actId="14100"/>
        <pc:sldMkLst>
          <pc:docMk/>
          <pc:sldMk cId="2231976808" sldId="275"/>
        </pc:sldMkLst>
        <pc:spChg chg="mod">
          <ac:chgData name="DSA - Camila Pereyra" userId="d845e14f-0275-4180-9126-9822cc65e4d6" providerId="ADAL" clId="{C485A877-D9BA-4107-B9A6-BA152CBD89AB}" dt="2023-02-02T15:12:31.320" v="191" actId="14100"/>
          <ac:spMkLst>
            <pc:docMk/>
            <pc:sldMk cId="2231976808" sldId="275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C485A877-D9BA-4107-B9A6-BA152CBD89AB}" dt="2023-02-02T15:13:34.475" v="199" actId="20577"/>
        <pc:sldMkLst>
          <pc:docMk/>
          <pc:sldMk cId="34104315" sldId="276"/>
        </pc:sldMkLst>
        <pc:spChg chg="mod">
          <ac:chgData name="DSA - Camila Pereyra" userId="d845e14f-0275-4180-9126-9822cc65e4d6" providerId="ADAL" clId="{C485A877-D9BA-4107-B9A6-BA152CBD89AB}" dt="2023-02-02T15:13:34.475" v="199" actId="20577"/>
          <ac:spMkLst>
            <pc:docMk/>
            <pc:sldMk cId="34104315" sldId="276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C485A877-D9BA-4107-B9A6-BA152CBD89AB}" dt="2023-02-02T15:15:18.232" v="226" actId="790"/>
        <pc:sldMkLst>
          <pc:docMk/>
          <pc:sldMk cId="3744103767" sldId="277"/>
        </pc:sldMkLst>
        <pc:spChg chg="mod">
          <ac:chgData name="DSA - Camila Pereyra" userId="d845e14f-0275-4180-9126-9822cc65e4d6" providerId="ADAL" clId="{C485A877-D9BA-4107-B9A6-BA152CBD89AB}" dt="2023-02-02T15:15:18.232" v="226" actId="790"/>
          <ac:spMkLst>
            <pc:docMk/>
            <pc:sldMk cId="3744103767" sldId="277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5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627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486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378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75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28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54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45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20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6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08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6200776" y="4629150"/>
            <a:ext cx="43190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Día 2</a:t>
            </a:r>
          </a:p>
          <a:p>
            <a:r>
              <a:rPr lang="es-419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 soluciona el conflicto de la culpa</a:t>
            </a:r>
          </a:p>
        </p:txBody>
      </p:sp>
    </p:spTree>
    <p:extLst>
      <p:ext uri="{BB962C8B-B14F-4D97-AF65-F5344CB8AC3E}">
        <p14:creationId xmlns:p14="http://schemas.microsoft.com/office/powerpoint/2010/main" val="159001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19151" y="817821"/>
            <a:ext cx="6636008" cy="54020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s-E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Todo dolor físico es una indicación de que algo en el cuerpo no está bien</a:t>
            </a:r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t-BR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s-E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 hay culpa, algo en nuestro pasado debe </a:t>
            </a:r>
            <a:r>
              <a:rPr lang="es-E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ser </a:t>
            </a:r>
            <a:r>
              <a:rPr lang="es-E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tratado</a:t>
            </a:r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172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904874" y="674945"/>
            <a:ext cx="8763001" cy="54020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s-ES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Cuatro aspectos con relación a la culpa</a:t>
            </a:r>
            <a:r>
              <a:rPr lang="pt-BR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l">
              <a:lnSpc>
                <a:spcPct val="100000"/>
              </a:lnSpc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1º </a:t>
            </a:r>
            <a:r>
              <a:rPr lang="es-E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culpa es una señal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l">
              <a:lnSpc>
                <a:spcPct val="100000"/>
              </a:lnSpc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como un punto y coma en la oración que nos llama a una pausa más grande que la de la coma y más pequeña que la del punto final. Una pausa para una reflexión a fin de entender dónde nos equivocamos, qué nos llevó a equivocarnos y a tener la humildad de pedir perdón, corrigiendo el accionar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l">
              <a:lnSpc>
                <a:spcPct val="100000"/>
              </a:lnSpc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2º </a:t>
            </a:r>
            <a:r>
              <a:rPr lang="es-E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culpa no es de la ley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l">
              <a:lnSpc>
                <a:spcPct val="100000"/>
              </a:lnSpc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Algunos alegan que, si no hay ley o restricciones, entonces no hay error y, consecuentemente, no hay culpa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88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904875" y="952499"/>
            <a:ext cx="7964806" cy="5124449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3º La culpa tiene solución. </a:t>
            </a:r>
          </a:p>
          <a:p>
            <a:pPr algn="l">
              <a:lnSpc>
                <a:spcPct val="100000"/>
              </a:lnSpc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hay confesión, hay perdón. La culpa confesada es perdonada. La culpa que no es perdonada es aquella donde hay tristeza por las consecuencias y no necesariamente por el error cometido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l">
              <a:lnSpc>
                <a:spcPct val="100000"/>
              </a:lnSpc>
            </a:pPr>
            <a:endParaRPr lang="pt-BR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4º La culpa puede ser fatal. </a:t>
            </a:r>
          </a:p>
          <a:p>
            <a:pPr algn="l">
              <a:lnSpc>
                <a:spcPct val="100000"/>
              </a:lnSpc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el orgullo y el egoísmo nos impiden llegar al arrepentimiento, perdemos la oportunidad de librarnos de la culpa y abrimos el camino para otras culpas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03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762001" y="903546"/>
            <a:ext cx="7429500" cy="45638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s-E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Arrepentidos, Adán y Eva confesaron su culpa, fueron perdonados, pero el precio para eso era alto, pues requería la vida de Jesús por el rescate de la humanidad</a:t>
            </a: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62978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57375" y="913071"/>
            <a:ext cx="8658225" cy="54020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cordero muerto en sacrificio era un símbolo que señalaba al “Cordero de Dios que quita el pecado del mundo</a:t>
            </a:r>
            <a:r>
              <a:rPr lang="pt-BR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(Juan 1:29).</a:t>
            </a:r>
          </a:p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Dios nos perdonó, necesitamos perdonar. </a:t>
            </a:r>
            <a:r>
              <a:rPr lang="es-E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Al 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recibir el perdón de Dios, el sentimiento de </a:t>
            </a:r>
            <a:r>
              <a:rPr lang="es-E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culpa 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va, pero, si continuamos culpándonos, </a:t>
            </a:r>
            <a:r>
              <a:rPr lang="es-E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no 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sentiremos el perdón del Padre. Continuar culpándonos es rechazar la oferta del perdón divino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0689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806585" y="817938"/>
            <a:ext cx="6619876" cy="54292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¿Realmente cree que es posible eliminar el dolor de las consecuencias transfiriéndole la culpa a los otros? 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único camino es transferirlo a la cruz, al Cordero de Dios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Pero eso solo es posible cuando hay verdadera tristeza por el error y la confesión del pecado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s-419" sz="4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¡Mire a Jesús! 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endParaRPr lang="pt-BR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287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04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85825" y="808296"/>
            <a:ext cx="4448175" cy="5402004"/>
          </a:xfrm>
        </p:spPr>
        <p:txBody>
          <a:bodyPr>
            <a:noAutofit/>
          </a:bodyPr>
          <a:lstStyle/>
          <a:p>
            <a:pPr algn="l"/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sentimiento de culpa es doloroso y, con él, surgen otras incomodidades emocionales como: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ira,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vergüenza,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miedo,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complejo de inferioridad,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apatía,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sensación de tristeza,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pensamientos turbulentos.</a:t>
            </a:r>
          </a:p>
          <a:p>
            <a:pPr algn="l"/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419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ítulo 2"/>
          <p:cNvSpPr txBox="1">
            <a:spLocks/>
          </p:cNvSpPr>
          <p:nvPr/>
        </p:nvSpPr>
        <p:spPr>
          <a:xfrm>
            <a:off x="5910262" y="808296"/>
            <a:ext cx="4448175" cy="5402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También ocasiona  problemas físicos como:</a:t>
            </a: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insomnio,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alteración del peso,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cansancio inexplicable,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alergias,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caída de cabello,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problemas gastrointestinales,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jaquecas,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problemas cardíacos,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cáncer.</a:t>
            </a:r>
          </a:p>
          <a:p>
            <a:pPr algn="l"/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419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415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38569" y="1353328"/>
            <a:ext cx="7829161" cy="4152901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culpa nos impide ser felices y realizar nuestros sueños,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porque nos roba la paz.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Sí, la culpa es cruel. Especialmente cuando no es admitida. Es como un ácido corrosivo que cae en una de las páginas de nuestra vida y daña todas las demás, afectando lentamente nuestra mente y nuestro cuerpo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0779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25470" y="1285518"/>
            <a:ext cx="9216702" cy="443045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s-E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QUÉ EXISTE EL SENTIMIENTO DE CULPA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primer sentimiento negativo de Adán y Eva                    no fue el miedo, pero sí la culpa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gran sabiduría que obtuvieron fue el conocimiento del pecado y un sentimiento de culpa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  <a:p>
            <a:pPr>
              <a:lnSpc>
                <a:spcPct val="100000"/>
              </a:lnSpc>
            </a:pPr>
            <a:r>
              <a:rPr lang="es-E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(Elena de White, </a:t>
            </a:r>
            <a:r>
              <a:rPr lang="es-ES" sz="20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historia de la redención</a:t>
            </a:r>
            <a:r>
              <a:rPr lang="es-E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p. 38).</a:t>
            </a:r>
            <a:endParaRPr lang="pt-BR" sz="2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9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334209" y="1183270"/>
            <a:ext cx="7658100" cy="457371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Señor los había alertado y orientado para que no se acercaran al árbol del conocimiento del bien y del mal.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s-419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s-419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principal causa de la culpa es no obedecer lo que Dios dice.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s-419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principal causa de la culpa, y que todos vivimos, es no obedecer lo que Dios dice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5347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49878" y="1131224"/>
            <a:ext cx="8813347" cy="4724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ES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culpa no era de Adán, sino de Eva. </a:t>
            </a:r>
          </a:p>
          <a:p>
            <a:pPr>
              <a:lnSpc>
                <a:spcPct val="100000"/>
              </a:lnSpc>
            </a:pPr>
            <a:r>
              <a:rPr lang="es-ES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No, la culpa no era de Eva, sino de la serpiente. </a:t>
            </a:r>
          </a:p>
          <a:p>
            <a:pPr>
              <a:lnSpc>
                <a:spcPct val="100000"/>
              </a:lnSpc>
            </a:pPr>
            <a:r>
              <a:rPr lang="es-ES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No, la culpa era de Dios.</a:t>
            </a:r>
            <a:endParaRPr lang="pt-BR" sz="2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dudamos de lo que Dios dice y no cumplimos sus orientaciones, nos metemos en apuros, nos sentimos culpables y, cuando vemos que se acercan las consecuencias, queremos atenuar nuestros sentimientos </a:t>
            </a: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echándole la culpa al otro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0267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743213" y="435510"/>
            <a:ext cx="7716999" cy="5931733"/>
          </a:xfrm>
        </p:spPr>
        <p:txBody>
          <a:bodyPr>
            <a:noAutofit/>
          </a:bodyPr>
          <a:lstStyle/>
          <a:p>
            <a:pPr algn="l"/>
            <a:r>
              <a:rPr lang="es-419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Solo quedarán recuerdos del jardín perfecto…</a:t>
            </a:r>
          </a:p>
          <a:p>
            <a:pPr algn="l"/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Edén, fue inaccesible.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Así como ver a Dios cara a cara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hojas empezaron a secarse y caer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flores empezaron a tener espinas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animales eran ariscos, atrevidos, algunos miedosos, y otros, crueles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subsistencia ahora era conquistada por medio de la fuerza y del sufrimiento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Antes, una relación conyugal perfecta; después, malentendidos y conflictos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Antes, un cuerpo perfecto; después, un cuerpo sujeto a virus, dolores, arrugas, flacidez, enfermedades y muerte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pt-BR" sz="2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976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85222" y="1409311"/>
            <a:ext cx="7903806" cy="4152901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“Eva fue engañada, y nosotros también somos engañados, algunos por desconocer al enemigo, otros por descuido y elecciones conscientes, </a:t>
            </a:r>
            <a:r>
              <a:rPr lang="es-ES" sz="3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y 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están quienes piensan tener la capacidad propia de decidir entre lo correcto e incorrecto, así como Eva”</a:t>
            </a: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s-ES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Elena de White, </a:t>
            </a:r>
            <a:r>
              <a:rPr lang="es-ES" sz="1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historia de la redención</a:t>
            </a:r>
            <a:r>
              <a:rPr lang="es-ES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p. 38).</a:t>
            </a:r>
            <a:endParaRPr lang="pt-BR" sz="1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4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171700" y="922596"/>
            <a:ext cx="8058150" cy="525912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Lucifer tuvo la oportunidad de arrepentirse, pero no quiso</a:t>
            </a:r>
            <a:r>
              <a:rPr lang="pt-BR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</a:pP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 carga la culpa de haber instigado a la tercera parte de los ángeles del cielo a no cumplir la orden celestial, llevándolos a creer en el peor de todos los engaños</a:t>
            </a:r>
            <a:r>
              <a:rPr lang="pt-BR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>
              <a:lnSpc>
                <a:spcPct val="100000"/>
              </a:lnSpc>
            </a:pPr>
            <a:r>
              <a:rPr lang="es-ES" sz="3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jamás serían perdonados por Dios, incluso si se arrepentían.</a:t>
            </a:r>
            <a:endParaRPr lang="pt-BR" sz="3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1932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919</Words>
  <Application>Microsoft Office PowerPoint</Application>
  <PresentationFormat>Widescreen</PresentationFormat>
  <Paragraphs>78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33</cp:revision>
  <dcterms:created xsi:type="dcterms:W3CDTF">2023-01-29T16:27:09Z</dcterms:created>
  <dcterms:modified xsi:type="dcterms:W3CDTF">2023-02-05T17:36:57Z</dcterms:modified>
</cp:coreProperties>
</file>